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0"/>
  </p:notesMasterIdLst>
  <p:sldIdLst>
    <p:sldId id="263" r:id="rId2"/>
    <p:sldId id="280" r:id="rId3"/>
    <p:sldId id="284" r:id="rId4"/>
    <p:sldId id="285" r:id="rId5"/>
    <p:sldId id="286" r:id="rId6"/>
    <p:sldId id="287" r:id="rId7"/>
    <p:sldId id="276" r:id="rId8"/>
    <p:sldId id="275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나눔고딕" panose="020B0600000101010101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60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4T17:59:47.651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 dirty="0" err="1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r>
                <a:rPr lang="en-US" altLang="ko-KR" sz="2500" b="1" u="sng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2500" b="1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2019.10.15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52255" y="727363"/>
            <a:ext cx="704503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</a:t>
            </a:r>
            <a:endParaRPr lang="en-US" altLang="ko-KR" sz="28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Estimate the weather for the next day using historical weather element data</a:t>
            </a:r>
            <a:endParaRPr lang="en-US" altLang="ko-KR" sz="4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845127" y="934544"/>
            <a:ext cx="1843774" cy="563231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지점</a:t>
            </a:r>
            <a:r>
              <a:rPr lang="en-US" altLang="ko-KR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일시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기온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 기온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기온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강수량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풍속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풍속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이슬점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상대 습도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상대 습도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증기압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현지 기온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최고 해면 기압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최저 해면 기압</a:t>
            </a:r>
            <a:r>
              <a:rPr lang="en-US" altLang="ko-KR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해면 기압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합계일조시간</a:t>
            </a:r>
            <a:endParaRPr lang="en-US" altLang="ko-KR" sz="20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평균지면온도</a:t>
            </a:r>
            <a:endParaRPr lang="en-US" altLang="ko-KR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RAIN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이란</a:t>
              </a:r>
              <a:r>
                <a:rPr lang="en-US" altLang="ko-KR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845127" y="900641"/>
            <a:ext cx="1929729" cy="56323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029192" y="2777932"/>
            <a:ext cx="2098963" cy="162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82491" y="2777932"/>
            <a:ext cx="58396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3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 정보를 토대로 나온 예측 값과 내일의 실제 강수 유무를 비교 </a:t>
            </a:r>
            <a:endParaRPr lang="en-US" altLang="ko-KR" sz="32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 of our project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03464" y="1947210"/>
            <a:ext cx="455780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x_train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x_test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y_train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y_test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endParaRPr lang="en-US" altLang="ko-KR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train_test_split</a:t>
            </a:r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</a:p>
          <a:p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			</a:t>
            </a:r>
            <a:r>
              <a:rPr lang="en-US" altLang="ko-KR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Weather.iloc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[:,:-1</a:t>
            </a:r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],</a:t>
            </a:r>
          </a:p>
          <a:p>
            <a:pPr lvl="2"/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	</a:t>
            </a:r>
            <a:r>
              <a:rPr lang="en-US" altLang="ko-KR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Weather.iloc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[:,-1:], </a:t>
            </a:r>
            <a:endParaRPr lang="en-US" altLang="ko-KR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			</a:t>
            </a:r>
            <a:r>
              <a:rPr lang="en-US" altLang="ko-KR" b="1" u="sng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test_size</a:t>
            </a:r>
            <a:r>
              <a:rPr lang="en-US" altLang="ko-KR" b="1" u="sng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0.2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" y="1346268"/>
            <a:ext cx="4762500" cy="212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" y="3959513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6" y="1346268"/>
            <a:ext cx="1250950" cy="2057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22" y="3959513"/>
            <a:ext cx="1171959" cy="2026227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10643752" y="3381843"/>
            <a:ext cx="284018" cy="26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84772" y="3605570"/>
            <a:ext cx="2313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사이즈는 총 데이터 중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20%</a:t>
            </a:r>
            <a:endParaRPr lang="ko-KR" altLang="en-US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3966" y="3500386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1313 rows × 16 </a:t>
            </a:r>
            <a:r>
              <a:rPr lang="en-US" altLang="ko-KR" dirty="0" smtClean="0">
                <a:solidFill>
                  <a:schemeClr val="bg1"/>
                </a:solidFill>
              </a:rPr>
              <a:t>cols</a:t>
            </a:r>
            <a:endParaRPr lang="ko-KR" altLang="en-US" sz="2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563" y="6317347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329 rows × 16 </a:t>
            </a:r>
            <a:r>
              <a:rPr lang="en-US" altLang="ko-KR" dirty="0" smtClean="0">
                <a:solidFill>
                  <a:schemeClr val="bg1"/>
                </a:solidFill>
              </a:rPr>
              <a:t>cols</a:t>
            </a:r>
            <a:endParaRPr lang="ko-KR" altLang="en-US" sz="2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6255" y="992325"/>
            <a:ext cx="7335981" cy="5865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438583" y="3480188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1313 rows ×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</a:rPr>
              <a:t> cols</a:t>
            </a:r>
            <a:endParaRPr lang="ko-KR" altLang="en-US" sz="2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92826" y="6152717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329 rows ×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</a:rPr>
              <a:t> cols</a:t>
            </a:r>
            <a:endParaRPr lang="ko-KR" altLang="en-US" sz="2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1642 </a:t>
            </a:r>
            <a:r>
              <a:rPr lang="en-US" altLang="ko-KR" dirty="0">
                <a:solidFill>
                  <a:schemeClr val="bg1"/>
                </a:solidFill>
              </a:rPr>
              <a:t>rows × </a:t>
            </a:r>
            <a:r>
              <a:rPr lang="en-US" altLang="ko-KR" dirty="0" smtClean="0">
                <a:solidFill>
                  <a:schemeClr val="bg1"/>
                </a:solidFill>
              </a:rPr>
              <a:t>17 cols</a:t>
            </a:r>
            <a:endParaRPr lang="ko-KR" altLang="en-US" sz="2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2971432"/>
            <a:ext cx="5677192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적중률</a:t>
            </a:r>
            <a:r>
              <a:rPr lang="en-US" altLang="ko-KR" sz="4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(88.45%)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31222D-A0DF-4A0C-8219-DFA6468C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33154"/>
            <a:ext cx="5719474" cy="3481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84BA8-1694-45C6-8629-BD173ADA1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"/>
          <a:stretch/>
        </p:blipFill>
        <p:spPr>
          <a:xfrm>
            <a:off x="5314949" y="1896288"/>
            <a:ext cx="6417131" cy="47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</TotalTime>
  <Words>149</Words>
  <Application>Microsoft Office PowerPoint</Application>
  <PresentationFormat>와이드스크린</PresentationFormat>
  <Paragraphs>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Calibri Light</vt:lpstr>
      <vt:lpstr>Calibri</vt:lpstr>
      <vt:lpstr>맑은 고딕</vt:lpstr>
      <vt:lpstr>Arial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92</cp:revision>
  <dcterms:created xsi:type="dcterms:W3CDTF">2019-09-22T22:58:33Z</dcterms:created>
  <dcterms:modified xsi:type="dcterms:W3CDTF">2019-10-14T09:26:59Z</dcterms:modified>
</cp:coreProperties>
</file>